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3" r:id="rId3"/>
    <p:sldId id="294" r:id="rId4"/>
    <p:sldId id="295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" initials="D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FFCC66"/>
    <a:srgbClr val="FF9933"/>
    <a:srgbClr val="CC3300"/>
    <a:srgbClr val="FF6600"/>
    <a:srgbClr val="990000"/>
    <a:srgbClr val="800000"/>
    <a:srgbClr val="FF505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53" autoAdjust="0"/>
  </p:normalViewPr>
  <p:slideViewPr>
    <p:cSldViewPr>
      <p:cViewPr>
        <p:scale>
          <a:sx n="80" d="100"/>
          <a:sy n="80" d="100"/>
        </p:scale>
        <p:origin x="-1512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7E52C8-97A2-42B6-A73C-71EF133310B8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83064E-AE0C-4EB6-BD91-9863780C913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152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064E-AE0C-4EB6-BD91-9863780C913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44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that was done last year on the program quality policy will contribute to this.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064E-AE0C-4EB6-BD91-9863780C913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96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input here from Registrar and Dean of Students. </a:t>
            </a:r>
            <a:r>
              <a:rPr lang="en-US" dirty="0" err="1" smtClean="0"/>
              <a:t>Futureready</a:t>
            </a:r>
            <a:r>
              <a:rPr lang="en-US" dirty="0" smtClean="0"/>
              <a:t>, </a:t>
            </a:r>
            <a:r>
              <a:rPr lang="en-US" dirty="0" err="1" smtClean="0"/>
              <a:t>Degreeworks</a:t>
            </a:r>
            <a:r>
              <a:rPr lang="en-US" dirty="0" smtClean="0"/>
              <a:t> in particular address a number of the requirements in this section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064E-AE0C-4EB6-BD91-9863780C913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96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064E-AE0C-4EB6-BD91-9863780C913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96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97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2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82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15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8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17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664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862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70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75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F495-66FD-4971-8220-C57626DBC291}" type="datetimeFigureOut">
              <a:rPr lang="en-CA" smtClean="0"/>
              <a:t>2013-12-13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7C24-3144-4D7D-A749-C67B66C4E35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079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338" y="1700808"/>
            <a:ext cx="6292918" cy="1656184"/>
          </a:xfrm>
        </p:spPr>
        <p:txBody>
          <a:bodyPr>
            <a:noAutofit/>
          </a:bodyPr>
          <a:lstStyle/>
          <a:p>
            <a:pPr algn="r"/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 for Teaching &amp; Learning</a:t>
            </a:r>
            <a:b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Quality &amp; Compliance</a:t>
            </a:r>
            <a:b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Operational Model</a:t>
            </a: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026" y="3356992"/>
            <a:ext cx="6615230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December 13,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2013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55" y="-11938"/>
            <a:ext cx="2151157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968060"/>
            <a:ext cx="2808312" cy="4852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55346" y="2780928"/>
            <a:ext cx="62929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46" y="3356992"/>
            <a:ext cx="62929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46" y="3933056"/>
            <a:ext cx="62929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1938"/>
            <a:ext cx="9252520" cy="272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2276872"/>
            <a:ext cx="629291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62334"/>
            <a:ext cx="2808312" cy="4852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04" y="6165304"/>
            <a:ext cx="89289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CA" dirty="0" smtClean="0">
                <a:latin typeface="Avenir LT Std 65 Medium" pitchFamily="34" charset="0"/>
              </a:rPr>
              <a:t>Key Focus</a:t>
            </a:r>
            <a:endParaRPr lang="en-CA" dirty="0">
              <a:latin typeface="Avenir LT Std 65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venir LT Std 65 Medium" pitchFamily="34" charset="0"/>
              </a:rPr>
              <a:t>#</a:t>
            </a:r>
            <a:endParaRPr lang="en-CA" sz="2000" dirty="0" smtClean="0">
              <a:latin typeface="Avenir LT Std 65 Medium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83868"/>
              </p:ext>
            </p:extLst>
          </p:nvPr>
        </p:nvGraphicFramePr>
        <p:xfrm>
          <a:off x="457200" y="1600200"/>
          <a:ext cx="8229600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Centre</a:t>
                      </a:r>
                      <a:r>
                        <a:rPr lang="en-US" sz="2800" baseline="0" dirty="0" smtClean="0"/>
                        <a:t> for Teaching &amp; Learning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 Quality &amp; Compliance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Curriculum Development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 Quality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Teaching Effectiveness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Policy Compliance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Assessment</a:t>
                      </a:r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800" dirty="0">
                        <a:latin typeface="Avenir LT Std 65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9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62334"/>
            <a:ext cx="2808312" cy="4852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04" y="6165304"/>
            <a:ext cx="89289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CA" dirty="0" smtClean="0">
                <a:latin typeface="Avenir LT Std 65 Medium" pitchFamily="34" charset="0"/>
              </a:rPr>
              <a:t>Key Activities</a:t>
            </a:r>
            <a:endParaRPr lang="en-CA" dirty="0">
              <a:latin typeface="Avenir LT Std 65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171450" lvl="1" indent="-171450"/>
            <a:endParaRPr lang="en-CA" sz="2000" dirty="0" smtClean="0">
              <a:latin typeface="Avenir LT Std 65 Medium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783154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Centre</a:t>
                      </a:r>
                      <a:r>
                        <a:rPr lang="en-US" sz="2400" baseline="0" dirty="0" smtClean="0"/>
                        <a:t> for Teaching &amp; Learning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Quality &amp; Compliance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 Program Development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Comprehensive Program Review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Modifications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Annual</a:t>
                      </a:r>
                      <a:r>
                        <a:rPr lang="en-US" sz="2400" baseline="0" dirty="0" smtClean="0"/>
                        <a:t> Program Review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Blended Learning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PQAPA –</a:t>
                      </a:r>
                      <a:r>
                        <a:rPr lang="en-US" sz="2400" baseline="0" dirty="0" smtClean="0"/>
                        <a:t> audit &amp; ongoing support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Faculty Development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 Outlines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Metrics &amp; Reports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0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62334"/>
            <a:ext cx="2808312" cy="4852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04" y="6165304"/>
            <a:ext cx="89289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CA" dirty="0" smtClean="0">
                <a:latin typeface="Avenir LT Std 65 Medium" pitchFamily="34" charset="0"/>
              </a:rPr>
              <a:t>Staffing Model</a:t>
            </a:r>
            <a:endParaRPr lang="en-CA" dirty="0">
              <a:latin typeface="Avenir LT Std 65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171450" lvl="1" indent="-171450"/>
            <a:endParaRPr lang="en-CA" sz="2000" dirty="0" smtClean="0">
              <a:latin typeface="Avenir LT Std 65 Medium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24168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Centre</a:t>
                      </a:r>
                      <a:r>
                        <a:rPr lang="en-US" sz="2400" baseline="0" dirty="0" smtClean="0"/>
                        <a:t> for Teaching &amp; Learning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 Quality &amp; Compliance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Director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Director</a:t>
                      </a:r>
                      <a:r>
                        <a:rPr lang="en-US" sz="2400" baseline="0" dirty="0" smtClean="0"/>
                        <a:t> (0.5)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Manager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FT Admin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Mgr</a:t>
                      </a:r>
                      <a:r>
                        <a:rPr lang="en-US" sz="2400" baseline="0" dirty="0" smtClean="0"/>
                        <a:t> Level)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/>
                        <a:t>Curriculum Design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FT Support</a:t>
                      </a:r>
                      <a:r>
                        <a:rPr lang="en-US" sz="2400" baseline="0" dirty="0" smtClean="0"/>
                        <a:t> Staff (shared)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Instructional</a:t>
                      </a:r>
                      <a:r>
                        <a:rPr lang="en-US" sz="2400" baseline="0" dirty="0" smtClean="0"/>
                        <a:t> Design (3.0 Support staff)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PT Support Staff (Course Outlines)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Faculty Development (1.0 admin)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0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162</Words>
  <Application>Microsoft Office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Centre for Teaching &amp; Learning Program Quality &amp; Compliance Operational Model</vt:lpstr>
      <vt:lpstr>Key Focus</vt:lpstr>
      <vt:lpstr>Key Activities</vt:lpstr>
      <vt:lpstr>Staffing Model</vt:lpstr>
    </vt:vector>
  </TitlesOfParts>
  <Company>Mohawk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Quality Presentation to the P.D.R.C. Committee</dc:title>
  <dc:creator>Dan</dc:creator>
  <cp:lastModifiedBy>Dan McKerrall</cp:lastModifiedBy>
  <cp:revision>107</cp:revision>
  <cp:lastPrinted>2013-09-24T20:03:10Z</cp:lastPrinted>
  <dcterms:created xsi:type="dcterms:W3CDTF">2012-12-20T13:27:40Z</dcterms:created>
  <dcterms:modified xsi:type="dcterms:W3CDTF">2013-12-13T13:19:10Z</dcterms:modified>
</cp:coreProperties>
</file>